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4/6/17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49F42-6A06-7841-B916-F580FCDA8DCE}" type="datetimeFigureOut">
              <a:rPr lang="en-US" smtClean="0"/>
              <a:t>4/6/17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F71FE-AC27-9644-BF85-3925498483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080"/>
          <a:stretch/>
        </p:blipFill>
        <p:spPr>
          <a:xfrm>
            <a:off x="0" y="9525"/>
            <a:ext cx="9144000" cy="62352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7558"/>
          <a:stretch/>
        </p:blipFill>
        <p:spPr>
          <a:xfrm>
            <a:off x="0" y="9525"/>
            <a:ext cx="9144000" cy="63396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080"/>
          <a:stretch/>
        </p:blipFill>
        <p:spPr>
          <a:xfrm>
            <a:off x="0" y="9525"/>
            <a:ext cx="9144000" cy="62352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0602"/>
          <a:stretch/>
        </p:blipFill>
        <p:spPr>
          <a:xfrm>
            <a:off x="0" y="9525"/>
            <a:ext cx="9144000" cy="61309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333"/>
          <a:stretch/>
        </p:blipFill>
        <p:spPr>
          <a:xfrm>
            <a:off x="0" y="9525"/>
            <a:ext cx="9144000" cy="6217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0602"/>
          <a:stretch/>
        </p:blipFill>
        <p:spPr>
          <a:xfrm>
            <a:off x="0" y="9525"/>
            <a:ext cx="9144000" cy="61309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870"/>
          <a:stretch/>
        </p:blipFill>
        <p:spPr>
          <a:xfrm>
            <a:off x="0" y="9525"/>
            <a:ext cx="9144000" cy="60439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8065"/>
          <a:stretch/>
        </p:blipFill>
        <p:spPr>
          <a:xfrm>
            <a:off x="0" y="9525"/>
            <a:ext cx="9144000" cy="63048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109"/>
          <a:stretch/>
        </p:blipFill>
        <p:spPr>
          <a:xfrm>
            <a:off x="0" y="9525"/>
            <a:ext cx="9144000" cy="60961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631"/>
          <a:stretch/>
        </p:blipFill>
        <p:spPr>
          <a:xfrm>
            <a:off x="0" y="9525"/>
            <a:ext cx="9144000" cy="59917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617"/>
          <a:stretch/>
        </p:blipFill>
        <p:spPr>
          <a:xfrm>
            <a:off x="0" y="9525"/>
            <a:ext cx="9144000" cy="606134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8572"/>
          <a:stretch/>
        </p:blipFill>
        <p:spPr>
          <a:xfrm>
            <a:off x="0" y="9525"/>
            <a:ext cx="9144000" cy="62700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617"/>
          <a:stretch/>
        </p:blipFill>
        <p:spPr>
          <a:xfrm>
            <a:off x="0" y="9525"/>
            <a:ext cx="9144000" cy="60613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6544"/>
          <a:stretch/>
        </p:blipFill>
        <p:spPr>
          <a:xfrm>
            <a:off x="0" y="9525"/>
            <a:ext cx="9144000" cy="64092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5783"/>
          <a:stretch/>
        </p:blipFill>
        <p:spPr>
          <a:xfrm>
            <a:off x="0" y="9525"/>
            <a:ext cx="9144000" cy="64614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5528"/>
          <a:stretch/>
        </p:blipFill>
        <p:spPr>
          <a:xfrm>
            <a:off x="0" y="9525"/>
            <a:ext cx="9144000" cy="64788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870"/>
          <a:stretch/>
        </p:blipFill>
        <p:spPr>
          <a:xfrm>
            <a:off x="0" y="9525"/>
            <a:ext cx="9144000" cy="60439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3646"/>
          <a:stretch/>
        </p:blipFill>
        <p:spPr>
          <a:xfrm>
            <a:off x="0" y="9525"/>
            <a:ext cx="9144000" cy="59221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840"/>
          <a:stretch/>
        </p:blipFill>
        <p:spPr>
          <a:xfrm>
            <a:off x="0" y="9525"/>
            <a:ext cx="9144000" cy="61831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9080"/>
          <a:stretch/>
        </p:blipFill>
        <p:spPr>
          <a:xfrm>
            <a:off x="0" y="9525"/>
            <a:ext cx="9144000" cy="62352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3138"/>
          <a:stretch/>
        </p:blipFill>
        <p:spPr>
          <a:xfrm>
            <a:off x="0" y="9525"/>
            <a:ext cx="9144000" cy="595697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6544"/>
          <a:stretch/>
        </p:blipFill>
        <p:spPr>
          <a:xfrm>
            <a:off x="0" y="9525"/>
            <a:ext cx="9144000" cy="64092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123"/>
          <a:stretch/>
        </p:blipFill>
        <p:spPr>
          <a:xfrm>
            <a:off x="0" y="9525"/>
            <a:ext cx="9144000" cy="60265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109"/>
          <a:stretch/>
        </p:blipFill>
        <p:spPr>
          <a:xfrm>
            <a:off x="0" y="9525"/>
            <a:ext cx="9144000" cy="60961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-1" b="12255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0856"/>
          <a:stretch/>
        </p:blipFill>
        <p:spPr>
          <a:xfrm>
            <a:off x="0" y="9525"/>
            <a:ext cx="9144000" cy="611353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631"/>
          <a:stretch/>
        </p:blipFill>
        <p:spPr>
          <a:xfrm>
            <a:off x="0" y="9525"/>
            <a:ext cx="9144000" cy="599176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123"/>
          <a:stretch/>
        </p:blipFill>
        <p:spPr>
          <a:xfrm>
            <a:off x="0" y="9525"/>
            <a:ext cx="9144000" cy="602655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3392"/>
          <a:stretch/>
        </p:blipFill>
        <p:spPr>
          <a:xfrm>
            <a:off x="0" y="9525"/>
            <a:ext cx="9144000" cy="59395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631"/>
          <a:stretch/>
        </p:blipFill>
        <p:spPr>
          <a:xfrm>
            <a:off x="0" y="9525"/>
            <a:ext cx="9144000" cy="599176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123"/>
          <a:stretch/>
        </p:blipFill>
        <p:spPr>
          <a:xfrm>
            <a:off x="0" y="9525"/>
            <a:ext cx="9144000" cy="602655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123"/>
          <a:stretch/>
        </p:blipFill>
        <p:spPr>
          <a:xfrm>
            <a:off x="0" y="9525"/>
            <a:ext cx="9144000" cy="602655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631"/>
          <a:stretch/>
        </p:blipFill>
        <p:spPr>
          <a:xfrm>
            <a:off x="0" y="9525"/>
            <a:ext cx="9144000" cy="599176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631"/>
          <a:stretch/>
        </p:blipFill>
        <p:spPr>
          <a:xfrm>
            <a:off x="0" y="9525"/>
            <a:ext cx="9144000" cy="599176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884"/>
          <a:stretch/>
        </p:blipFill>
        <p:spPr>
          <a:xfrm>
            <a:off x="0" y="9525"/>
            <a:ext cx="9144000" cy="597437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1109"/>
          <a:stretch/>
        </p:blipFill>
        <p:spPr>
          <a:xfrm>
            <a:off x="0" y="9525"/>
            <a:ext cx="9144000" cy="609613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2378"/>
          <a:stretch/>
        </p:blipFill>
        <p:spPr>
          <a:xfrm>
            <a:off x="0" y="9525"/>
            <a:ext cx="9144000" cy="6009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My Macbook</cp:lastModifiedBy>
  <cp:revision>1</cp:revision>
  <dcterms:created xsi:type="dcterms:W3CDTF">2017-04-06T10:00:48Z</dcterms:created>
  <dcterms:modified xsi:type="dcterms:W3CDTF">2017-04-06T10:09:43Z</dcterms:modified>
  <cp:category/>
</cp:coreProperties>
</file>